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69" r:id="rId4"/>
    <p:sldId id="261" r:id="rId5"/>
    <p:sldId id="257" r:id="rId6"/>
    <p:sldId id="258" r:id="rId7"/>
    <p:sldId id="259" r:id="rId8"/>
    <p:sldId id="260" r:id="rId9"/>
    <p:sldId id="262" r:id="rId10"/>
    <p:sldId id="272" r:id="rId11"/>
    <p:sldId id="270" r:id="rId12"/>
    <p:sldId id="271" r:id="rId13"/>
    <p:sldId id="274" r:id="rId14"/>
    <p:sldId id="263" r:id="rId15"/>
    <p:sldId id="264" r:id="rId16"/>
    <p:sldId id="266" r:id="rId17"/>
    <p:sldId id="267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6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4B5225D-45FB-4B9E-BFE8-129BDFA7A48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78061FB-DDCA-47B2-838C-2F1C7027849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04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225D-45FB-4B9E-BFE8-129BDFA7A48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1FB-DDCA-47B2-838C-2F1C7027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0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225D-45FB-4B9E-BFE8-129BDFA7A48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1FB-DDCA-47B2-838C-2F1C7027849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51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225D-45FB-4B9E-BFE8-129BDFA7A48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1FB-DDCA-47B2-838C-2F1C7027849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79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225D-45FB-4B9E-BFE8-129BDFA7A48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1FB-DDCA-47B2-838C-2F1C7027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85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225D-45FB-4B9E-BFE8-129BDFA7A48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1FB-DDCA-47B2-838C-2F1C702784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523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225D-45FB-4B9E-BFE8-129BDFA7A48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1FB-DDCA-47B2-838C-2F1C7027849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686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225D-45FB-4B9E-BFE8-129BDFA7A48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1FB-DDCA-47B2-838C-2F1C7027849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650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225D-45FB-4B9E-BFE8-129BDFA7A48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1FB-DDCA-47B2-838C-2F1C7027849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92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225D-45FB-4B9E-BFE8-129BDFA7A48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1FB-DDCA-47B2-838C-2F1C7027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225D-45FB-4B9E-BFE8-129BDFA7A48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1FB-DDCA-47B2-838C-2F1C7027849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45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225D-45FB-4B9E-BFE8-129BDFA7A48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1FB-DDCA-47B2-838C-2F1C7027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8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225D-45FB-4B9E-BFE8-129BDFA7A48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1FB-DDCA-47B2-838C-2F1C7027849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24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225D-45FB-4B9E-BFE8-129BDFA7A48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1FB-DDCA-47B2-838C-2F1C7027849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71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225D-45FB-4B9E-BFE8-129BDFA7A48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1FB-DDCA-47B2-838C-2F1C7027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225D-45FB-4B9E-BFE8-129BDFA7A48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1FB-DDCA-47B2-838C-2F1C7027849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5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225D-45FB-4B9E-BFE8-129BDFA7A48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1FB-DDCA-47B2-838C-2F1C7027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B5225D-45FB-4B9E-BFE8-129BDFA7A48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8061FB-DDCA-47B2-838C-2F1C7027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2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com/url?sa=i&amp;rct=j&amp;q=&amp;esrc=s&amp;source=images&amp;cd=&amp;cad=rja&amp;uact=8&amp;ved=0ahUKEwjznciTtpTZAhVH0oMKHSe1Cs8QjRwIBw&amp;url=https://developingchild.harvard.edu/science/key-concepts/toxic-stress/&amp;psig=AOvVaw33ynz1jMP3EEEGPjHfFjg4&amp;ust=1518114151812189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renewedzest.com/2015/08/06/stress-may-lead-to-unhealthy-eating-habit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/url?sa=i&amp;rct=j&amp;q=&amp;esrc=s&amp;source=images&amp;cd=&amp;cad=rja&amp;uact=8&amp;ved=0ahUKEwiw97yCvpTZAhVj74MKHeP-D7wQjRwIBw&amp;url=https://www.linkedin.com/pulse/20140415121353-132774299-make-sleep-a-priority-to-deal-with-chronic-stress&amp;psig=AOvVaw04z4UGl5lwZilfl0sRcXDR&amp;ust=151811623186678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448647"/>
            <a:ext cx="6815669" cy="1515533"/>
          </a:xfrm>
        </p:spPr>
        <p:txBody>
          <a:bodyPr/>
          <a:lstStyle/>
          <a:p>
            <a:r>
              <a:rPr lang="en-US" dirty="0"/>
              <a:t>Dealing With Stress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A Look at Stress Management for 2020 Teachers</a:t>
            </a:r>
          </a:p>
          <a:p>
            <a:r>
              <a:rPr lang="en-US" sz="1800" dirty="0"/>
              <a:t>Mindy Kissinger, MA, PhD Candidate</a:t>
            </a:r>
          </a:p>
        </p:txBody>
      </p:sp>
      <p:pic>
        <p:nvPicPr>
          <p:cNvPr id="9218" name="Picture 2" descr="hi">
            <a:extLst>
              <a:ext uri="{FF2B5EF4-FFF2-40B4-BE49-F238E27FC236}">
                <a16:creationId xmlns:a16="http://schemas.microsoft.com/office/drawing/2014/main" id="{56B60C7B-618F-1B43-BF5E-2345A25CF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339392"/>
            <a:ext cx="2867022" cy="286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273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4BA617-79DE-E045-BBE4-70E6AD58A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28" y="783551"/>
            <a:ext cx="5215943" cy="54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88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674097-F35E-1A4C-BC5F-1AB32373EA14}"/>
              </a:ext>
            </a:extLst>
          </p:cNvPr>
          <p:cNvSpPr txBox="1"/>
          <p:nvPr/>
        </p:nvSpPr>
        <p:spPr>
          <a:xfrm>
            <a:off x="927278" y="1093079"/>
            <a:ext cx="229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can’t keep up.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928F9B-1A1B-364A-9FB7-5FD531AD45C6}"/>
              </a:ext>
            </a:extLst>
          </p:cNvPr>
          <p:cNvSpPr txBox="1"/>
          <p:nvPr/>
        </p:nvSpPr>
        <p:spPr>
          <a:xfrm>
            <a:off x="1487509" y="2277154"/>
            <a:ext cx="490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Are parents disappointed in 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AC5EE-4C12-494C-B86F-85753EA627B7}"/>
              </a:ext>
            </a:extLst>
          </p:cNvPr>
          <p:cNvSpPr txBox="1"/>
          <p:nvPr/>
        </p:nvSpPr>
        <p:spPr>
          <a:xfrm>
            <a:off x="927278" y="3786389"/>
            <a:ext cx="490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Are my students learning enough?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823FFB-F710-9F42-B0F4-1CD54BEE385B}"/>
              </a:ext>
            </a:extLst>
          </p:cNvPr>
          <p:cNvSpPr txBox="1"/>
          <p:nvPr/>
        </p:nvSpPr>
        <p:spPr>
          <a:xfrm>
            <a:off x="5241701" y="862885"/>
            <a:ext cx="4687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forgot to do ________ today.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BB6FC-BBEB-174E-86B2-C02EFA275122}"/>
              </a:ext>
            </a:extLst>
          </p:cNvPr>
          <p:cNvSpPr txBox="1"/>
          <p:nvPr/>
        </p:nvSpPr>
        <p:spPr>
          <a:xfrm>
            <a:off x="4533363" y="4440804"/>
            <a:ext cx="490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should have more energy.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6A8F52-13F2-0645-BF1A-CBC17225561C}"/>
              </a:ext>
            </a:extLst>
          </p:cNvPr>
          <p:cNvSpPr txBox="1"/>
          <p:nvPr/>
        </p:nvSpPr>
        <p:spPr>
          <a:xfrm>
            <a:off x="5473521" y="3026535"/>
            <a:ext cx="610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am not as good of a teacher on Zoom.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25B5A-0DE0-6145-B695-DFD55F477CC3}"/>
              </a:ext>
            </a:extLst>
          </p:cNvPr>
          <p:cNvSpPr txBox="1"/>
          <p:nvPr/>
        </p:nvSpPr>
        <p:spPr>
          <a:xfrm>
            <a:off x="1017431" y="5331854"/>
            <a:ext cx="3992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if I get sick?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EA9CE-B46E-FB4E-BE63-51EA8AEC7268}"/>
              </a:ext>
            </a:extLst>
          </p:cNvPr>
          <p:cNvSpPr txBox="1"/>
          <p:nvPr/>
        </p:nvSpPr>
        <p:spPr>
          <a:xfrm>
            <a:off x="5834129" y="5331854"/>
            <a:ext cx="5434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lesson did not go how I wanted.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9C7AA3-230D-154B-A59C-1E6D7C0D8AF5}"/>
              </a:ext>
            </a:extLst>
          </p:cNvPr>
          <p:cNvSpPr txBox="1"/>
          <p:nvPr/>
        </p:nvSpPr>
        <p:spPr>
          <a:xfrm>
            <a:off x="6774286" y="1605828"/>
            <a:ext cx="4584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My students aren’t engaged enough, is it my fault?</a:t>
            </a:r>
          </a:p>
        </p:txBody>
      </p:sp>
    </p:spTree>
    <p:extLst>
      <p:ext uri="{BB962C8B-B14F-4D97-AF65-F5344CB8AC3E}">
        <p14:creationId xmlns:p14="http://schemas.microsoft.com/office/powerpoint/2010/main" val="428255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578E34-02A6-8A40-B204-FEEBA6CCC7B9}"/>
              </a:ext>
            </a:extLst>
          </p:cNvPr>
          <p:cNvSpPr txBox="1"/>
          <p:nvPr/>
        </p:nvSpPr>
        <p:spPr>
          <a:xfrm>
            <a:off x="1107583" y="1184856"/>
            <a:ext cx="5473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am proud of myself for showing up.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1A416-F2E3-4D44-A330-6BF0150D4286}"/>
              </a:ext>
            </a:extLst>
          </p:cNvPr>
          <p:cNvSpPr txBox="1"/>
          <p:nvPr/>
        </p:nvSpPr>
        <p:spPr>
          <a:xfrm>
            <a:off x="2427668" y="2086510"/>
            <a:ext cx="5061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Teaching is hard, thus I am brave.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F34FC-F97A-814B-AF69-A026BDD8C703}"/>
              </a:ext>
            </a:extLst>
          </p:cNvPr>
          <p:cNvSpPr txBox="1"/>
          <p:nvPr/>
        </p:nvSpPr>
        <p:spPr>
          <a:xfrm>
            <a:off x="1107582" y="3026535"/>
            <a:ext cx="4713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was the first time I tried that, what a great learning experience.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ACFA7-5BF3-F941-B86F-B782B8AE112A}"/>
              </a:ext>
            </a:extLst>
          </p:cNvPr>
          <p:cNvSpPr txBox="1"/>
          <p:nvPr/>
        </p:nvSpPr>
        <p:spPr>
          <a:xfrm>
            <a:off x="6233375" y="3026535"/>
            <a:ext cx="471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These students keep me young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72D72-C6F3-EC47-B7C8-51CCC04ABB4B}"/>
              </a:ext>
            </a:extLst>
          </p:cNvPr>
          <p:cNvSpPr txBox="1"/>
          <p:nvPr/>
        </p:nvSpPr>
        <p:spPr>
          <a:xfrm>
            <a:off x="7388181" y="846567"/>
            <a:ext cx="3850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That parent said their son loves coming to school. Let me sit in this feeling.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5C4C2-4452-5440-B989-F0472CE2A27E}"/>
              </a:ext>
            </a:extLst>
          </p:cNvPr>
          <p:cNvSpPr txBox="1"/>
          <p:nvPr/>
        </p:nvSpPr>
        <p:spPr>
          <a:xfrm>
            <a:off x="946597" y="4919730"/>
            <a:ext cx="3284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am resourceful.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E014B0-4140-1743-AC1B-9278DB36732A}"/>
              </a:ext>
            </a:extLst>
          </p:cNvPr>
          <p:cNvSpPr txBox="1"/>
          <p:nvPr/>
        </p:nvSpPr>
        <p:spPr>
          <a:xfrm>
            <a:off x="4559121" y="4330092"/>
            <a:ext cx="7027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"I know the Lord is always with me. I will not be shaken for he is right beside me.” Psalm 16:8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286448-78E5-384E-B4E0-218E384E75CD}"/>
              </a:ext>
            </a:extLst>
          </p:cNvPr>
          <p:cNvSpPr txBox="1"/>
          <p:nvPr/>
        </p:nvSpPr>
        <p:spPr>
          <a:xfrm>
            <a:off x="3812146" y="5576552"/>
            <a:ext cx="4456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get to try again tomorrow</a:t>
            </a:r>
          </a:p>
        </p:txBody>
      </p:sp>
    </p:spTree>
    <p:extLst>
      <p:ext uri="{BB962C8B-B14F-4D97-AF65-F5344CB8AC3E}">
        <p14:creationId xmlns:p14="http://schemas.microsoft.com/office/powerpoint/2010/main" val="3069962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64EF5F-BAC6-4F43-87F2-8397FDB50A9F}"/>
              </a:ext>
            </a:extLst>
          </p:cNvPr>
          <p:cNvSpPr txBox="1"/>
          <p:nvPr/>
        </p:nvSpPr>
        <p:spPr>
          <a:xfrm>
            <a:off x="2688431" y="2151727"/>
            <a:ext cx="68151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Empty Chair Technique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What would you tell yourself?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What would you tell a loved one?</a:t>
            </a:r>
          </a:p>
        </p:txBody>
      </p:sp>
      <p:pic>
        <p:nvPicPr>
          <p:cNvPr id="7170" name="Picture 2" descr="Bitmoji Image">
            <a:extLst>
              <a:ext uri="{FF2B5EF4-FFF2-40B4-BE49-F238E27FC236}">
                <a16:creationId xmlns:a16="http://schemas.microsoft.com/office/drawing/2014/main" id="{DFDB338C-E690-BB4E-A752-DB2353FBF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07" y="665954"/>
            <a:ext cx="1989932" cy="198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552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Reduction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Prayer/Meditation/Mindfulness </a:t>
            </a:r>
          </a:p>
          <a:p>
            <a:r>
              <a:rPr lang="en-US" dirty="0"/>
              <a:t>Flow</a:t>
            </a:r>
          </a:p>
          <a:p>
            <a:r>
              <a:rPr lang="en-US" dirty="0"/>
              <a:t>Shower Therapy</a:t>
            </a:r>
          </a:p>
          <a:p>
            <a:r>
              <a:rPr lang="en-US" dirty="0"/>
              <a:t>Music</a:t>
            </a:r>
          </a:p>
          <a:p>
            <a:r>
              <a:rPr lang="en-US" dirty="0"/>
              <a:t>Laughter</a:t>
            </a:r>
          </a:p>
          <a:p>
            <a:r>
              <a:rPr lang="en-US" dirty="0"/>
              <a:t>Expressions of Gratitude</a:t>
            </a:r>
          </a:p>
        </p:txBody>
      </p:sp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F9FEAC03-5800-DF4C-8D65-0CEFB2366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251601"/>
            <a:ext cx="3624267" cy="362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07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Reduction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</a:t>
            </a:r>
          </a:p>
          <a:p>
            <a:r>
              <a:rPr lang="en-US" dirty="0"/>
              <a:t>Journaling</a:t>
            </a:r>
          </a:p>
          <a:p>
            <a:r>
              <a:rPr lang="en-US" dirty="0"/>
              <a:t>Nature Walk</a:t>
            </a:r>
          </a:p>
          <a:p>
            <a:r>
              <a:rPr lang="en-US" dirty="0"/>
              <a:t>Pets</a:t>
            </a:r>
          </a:p>
          <a:p>
            <a:r>
              <a:rPr lang="en-US" dirty="0"/>
              <a:t>Get away from devices</a:t>
            </a:r>
          </a:p>
          <a:p>
            <a:r>
              <a:rPr lang="en-US" dirty="0"/>
              <a:t>Go to Therapy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long cat">
            <a:extLst>
              <a:ext uri="{FF2B5EF4-FFF2-40B4-BE49-F238E27FC236}">
                <a16:creationId xmlns:a16="http://schemas.microsoft.com/office/drawing/2014/main" id="{4A484FC5-C62F-304C-9A19-4C5A136AA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0" y="3315230"/>
            <a:ext cx="2560638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403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Relaxation Apps</a:t>
            </a:r>
          </a:p>
        </p:txBody>
      </p:sp>
      <p:pic>
        <p:nvPicPr>
          <p:cNvPr id="4" name="Content Placeholder 3" descr="abid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2" b="32722"/>
          <a:stretch>
            <a:fillRect/>
          </a:stretch>
        </p:blipFill>
        <p:spPr>
          <a:xfrm>
            <a:off x="740363" y="3791184"/>
            <a:ext cx="2201595" cy="2060223"/>
          </a:xfrm>
        </p:spPr>
      </p:pic>
      <p:pic>
        <p:nvPicPr>
          <p:cNvPr id="5" name="Picture 4" descr="headsp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96" y="3630288"/>
            <a:ext cx="1796345" cy="2398214"/>
          </a:xfrm>
          <a:prstGeom prst="rect">
            <a:avLst/>
          </a:prstGeom>
        </p:spPr>
      </p:pic>
      <p:pic>
        <p:nvPicPr>
          <p:cNvPr id="6" name="Picture 5" descr="cal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141" y="3565408"/>
            <a:ext cx="2510600" cy="251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7556" y="2869259"/>
            <a:ext cx="947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Abide		             Headspace	                              Calm		          Relax Melodies</a:t>
            </a:r>
          </a:p>
        </p:txBody>
      </p:sp>
      <p:pic>
        <p:nvPicPr>
          <p:cNvPr id="8" name="Picture 7" descr="relax melodi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887" y="3725333"/>
            <a:ext cx="2116666" cy="211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00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Mindfulness for Christian Teachers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04" y="2547984"/>
            <a:ext cx="6816992" cy="3549588"/>
          </a:xfrm>
        </p:spPr>
      </p:pic>
    </p:spTree>
    <p:extLst>
      <p:ext uri="{BB962C8B-B14F-4D97-AF65-F5344CB8AC3E}">
        <p14:creationId xmlns:p14="http://schemas.microsoft.com/office/powerpoint/2010/main" val="2727409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39FE78-C25F-D244-9E75-FE2B312C6BBB}"/>
              </a:ext>
            </a:extLst>
          </p:cNvPr>
          <p:cNvSpPr txBox="1"/>
          <p:nvPr/>
        </p:nvSpPr>
        <p:spPr>
          <a:xfrm>
            <a:off x="1253544" y="2090172"/>
            <a:ext cx="9684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am doing a hard job during a difficult year. I may have days that feel long and simultaneously have not enough time to do all that I want to accomplish. That is okay. I will be graceful with myself and allow opportunity for growth instead of shame. Instead of comparing to previous years, I will remind myself that this year is not the same. I am a great teacher. I will continue to do great things for my students. </a:t>
            </a:r>
          </a:p>
        </p:txBody>
      </p:sp>
    </p:spTree>
    <p:extLst>
      <p:ext uri="{BB962C8B-B14F-4D97-AF65-F5344CB8AC3E}">
        <p14:creationId xmlns:p14="http://schemas.microsoft.com/office/powerpoint/2010/main" val="1604885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y questions">
            <a:extLst>
              <a:ext uri="{FF2B5EF4-FFF2-40B4-BE49-F238E27FC236}">
                <a16:creationId xmlns:a16="http://schemas.microsoft.com/office/drawing/2014/main" id="{BFFA1646-E1C5-604E-892A-A03CA9FC4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901700"/>
            <a:ext cx="50546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55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80CD8-C274-2B4C-A73A-239F97FF2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and Teachers </a:t>
            </a:r>
            <a:r>
              <a:rPr lang="en-US" sz="3200" dirty="0"/>
              <a:t>(before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EAD96-F21E-C648-A69C-60FC29C7DE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Lesson Plans</a:t>
            </a:r>
          </a:p>
          <a:p>
            <a:r>
              <a:rPr lang="en-US" dirty="0"/>
              <a:t>Grading</a:t>
            </a:r>
          </a:p>
          <a:p>
            <a:r>
              <a:rPr lang="en-US" dirty="0"/>
              <a:t>Communicating with Students</a:t>
            </a:r>
          </a:p>
          <a:p>
            <a:r>
              <a:rPr lang="en-US" dirty="0"/>
              <a:t>Communicating with Parents</a:t>
            </a:r>
          </a:p>
          <a:p>
            <a:r>
              <a:rPr lang="en-US" dirty="0"/>
              <a:t>Maintaining Upbeat Energy to Promote Learning</a:t>
            </a:r>
          </a:p>
          <a:p>
            <a:r>
              <a:rPr lang="en-US" dirty="0"/>
              <a:t>Difficult Students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FAFE0-9091-A844-9CD9-C45A9D90B0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Working in a highly stimulating environment</a:t>
            </a:r>
          </a:p>
          <a:p>
            <a:r>
              <a:rPr lang="en-US" dirty="0"/>
              <a:t>Working within a time-line</a:t>
            </a:r>
          </a:p>
          <a:p>
            <a:r>
              <a:rPr lang="en-US" dirty="0"/>
              <a:t>Physically taxing job</a:t>
            </a:r>
          </a:p>
          <a:p>
            <a:r>
              <a:rPr lang="en-US" dirty="0"/>
              <a:t>Mentally taxing job</a:t>
            </a:r>
          </a:p>
          <a:p>
            <a:r>
              <a:rPr lang="en-US" dirty="0"/>
              <a:t>Work outside of class hours</a:t>
            </a:r>
          </a:p>
          <a:p>
            <a:r>
              <a:rPr lang="en-US" dirty="0"/>
              <a:t>Important job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3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2FBCC-1F44-0A4E-AF4F-9CC026C2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and Teachers </a:t>
            </a:r>
            <a:r>
              <a:rPr lang="en-US" sz="3200" dirty="0"/>
              <a:t>(during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161B-9905-1640-8A01-4A98CEB9D0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Mask wearing and enforcing</a:t>
            </a:r>
          </a:p>
          <a:p>
            <a:r>
              <a:rPr lang="en-US" dirty="0"/>
              <a:t>Extra cleaning</a:t>
            </a:r>
          </a:p>
          <a:p>
            <a:r>
              <a:rPr lang="en-US" dirty="0"/>
              <a:t>Remembering new rules and protocols</a:t>
            </a:r>
          </a:p>
          <a:p>
            <a:r>
              <a:rPr lang="en-US" dirty="0"/>
              <a:t>Switching between online and in-person formats</a:t>
            </a:r>
          </a:p>
          <a:p>
            <a:r>
              <a:rPr lang="en-US" dirty="0"/>
              <a:t>More lesson planning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B341A-BD0E-5545-A08A-7A16350C0B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Less control</a:t>
            </a:r>
          </a:p>
          <a:p>
            <a:r>
              <a:rPr lang="en-US" dirty="0"/>
              <a:t>New technology</a:t>
            </a:r>
          </a:p>
          <a:p>
            <a:r>
              <a:rPr lang="en-US" dirty="0"/>
              <a:t>More communication required</a:t>
            </a:r>
          </a:p>
          <a:p>
            <a:r>
              <a:rPr lang="en-US" dirty="0"/>
              <a:t>More creativity required</a:t>
            </a:r>
          </a:p>
          <a:p>
            <a:r>
              <a:rPr lang="en-US" dirty="0"/>
              <a:t>Higher risk job for infection</a:t>
            </a:r>
          </a:p>
          <a:p>
            <a:r>
              <a:rPr lang="en-US" dirty="0"/>
              <a:t>Pressure to stay healthy</a:t>
            </a:r>
          </a:p>
        </p:txBody>
      </p:sp>
    </p:spTree>
    <p:extLst>
      <p:ext uri="{BB962C8B-B14F-4D97-AF65-F5344CB8AC3E}">
        <p14:creationId xmlns:p14="http://schemas.microsoft.com/office/powerpoint/2010/main" val="219801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4A5073-1C3A-BC4C-8E94-752189DC7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97" y="1065822"/>
            <a:ext cx="4852205" cy="4726355"/>
          </a:xfrm>
          <a:prstGeom prst="rect">
            <a:avLst/>
          </a:prstGeom>
        </p:spPr>
      </p:pic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3FB3EAD9-F271-344D-A67B-4206AF1F7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543176"/>
            <a:ext cx="3427412" cy="342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74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C7C85B-9144-6844-8070-EBBFAA02B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38" y="749364"/>
            <a:ext cx="7497123" cy="53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7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FF9A04F-DC9F-1F4E-BF68-7CD77852C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850900"/>
            <a:ext cx="81280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7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images comparing normal brain to stressed brain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44" y="834190"/>
            <a:ext cx="10086262" cy="5089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02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images comparing normal brain to stressed brain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36" y="498764"/>
            <a:ext cx="9227128" cy="5874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Picture 4" descr="Bitmoji Image">
            <a:extLst>
              <a:ext uri="{FF2B5EF4-FFF2-40B4-BE49-F238E27FC236}">
                <a16:creationId xmlns:a16="http://schemas.microsoft.com/office/drawing/2014/main" id="{0C45E013-A2E1-D244-B796-E50E4311F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36" y="-1219201"/>
            <a:ext cx="3789363" cy="378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79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images comparing normal brain to stressed brain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194" y="922420"/>
            <a:ext cx="9802061" cy="5125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565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3458</TotalTime>
  <Words>423</Words>
  <Application>Microsoft Office PowerPoint</Application>
  <PresentationFormat>Widescreen</PresentationFormat>
  <Paragraphs>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Dealing With Stress </vt:lpstr>
      <vt:lpstr>Stress and Teachers (before 2020)</vt:lpstr>
      <vt:lpstr>Stress and Teachers (during 2020)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Stress Reduction Practices</vt:lpstr>
      <vt:lpstr>Stress Reduction Practices</vt:lpstr>
      <vt:lpstr>Relaxation Apps</vt:lpstr>
      <vt:lpstr>Mindfulness for Christian Teachers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and the Brain</dc:title>
  <dc:creator>Judy Dr</dc:creator>
  <cp:lastModifiedBy>Sheri Castanon</cp:lastModifiedBy>
  <cp:revision>40</cp:revision>
  <dcterms:created xsi:type="dcterms:W3CDTF">2018-02-19T18:02:12Z</dcterms:created>
  <dcterms:modified xsi:type="dcterms:W3CDTF">2020-10-27T12:59:44Z</dcterms:modified>
</cp:coreProperties>
</file>